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1A8F-924F-4493-8F87-63FE497B9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EBC6E-66CD-4B83-8910-F05AE48EEC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FF36B-D676-4511-B3DD-791EAA4FE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DF93E-3655-4557-8114-B5C7BD7A1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BD84E-77CD-48C3-A0FA-7A1689E204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8E817-BBD5-4D79-A019-07D88E903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CA55E-787F-448A-833C-15DB91DAD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CFB7F-37B2-4D58-AB35-0FA196963E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458B4-608A-48F4-AC71-24F58470E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9A9D4-1FED-4F32-AFDE-1EC634B7ED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B6DA7-416F-4750-859D-211963D82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921C39-5B98-4009-8ED5-EE71EC1C62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hyperlink" Target="http://images.google.com/imgres?imgurl=http://www.xconomy.com/wordpress/wp-content/images/2009/09/canada-flag.jpg&amp;imgrefurl=http://www.xconomy.com/%3Fattachment_id%3D41178&amp;usg=__0GSTVUwmTZqnfEAdaMqdvQRnK14=&amp;h=243&amp;w=372&amp;sz=7&amp;hl=en&amp;start=3&amp;itbs=1&amp;tbnid=_NE9XHqpGJCitM:&amp;tbnh=80&amp;tbnw=122&amp;prev=/images%3Fq%3Dcanadian%2Bflag%26gbv%3D2%26hl%3Den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images.google.com/imgres?imgurl=http://people.eku.edu/pedersonn/mongoliaFire/american-flag.gif&amp;imgrefurl=http://people.eku.edu/pedersonn/mongoliaFire/&amp;usg=__dFmFSY8WoVQqapIlVHiMo9blZx8=&amp;h=331&amp;w=470&amp;sz=8&amp;hl=en&amp;start=2&amp;itbs=1&amp;tbnid=10x5gTu5GmmOHM:&amp;tbnh=91&amp;tbnw=129&amp;prev=/images%3Fq%3Damerican%2Bflag%26gbv%3D2%26hl%3Den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jpeg"/><Relationship Id="rId9" Type="http://schemas.openxmlformats.org/officeDocument/2006/relationships/hyperlink" Target="http://images.google.com/imgres?imgurl=http://westnoble.k12.in.us/hs/website/_notes/french%2520flag.gif&amp;imgrefurl=http://westnoble.k12.in.us/hs/website/french1english.htm&amp;usg=__WkMBuK06JciZ0En0sIZ84_GE8_0=&amp;h=302&amp;w=451&amp;sz=3&amp;hl=en&amp;start=1&amp;itbs=1&amp;tbnid=dAZKPh3ZdzpV2M:&amp;tbnh=85&amp;tbnw=127&amp;prev=/images%3Fq%3Dfrench%2Bflag%26gbv%3D2%26hl%3D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eb1.d25.k12.id.us/home/fms/principal_clipart.jpg&amp;imgrefurl=http://web1.d25.k12.id.us/home/fms/&amp;usg=__4iA3TET3ofQsr_o_zZ80UNQ1gjg=&amp;h=1240&amp;w=1754&amp;sz=66&amp;hl=en&amp;start=1&amp;itbs=1&amp;tbnid=its6pFZqaeuO_M:&amp;tbnh=106&amp;tbnw=150&amp;prev=/images%3Fq%3Dprincipal%2Bclip%2Bart%26gbv%3D2%26hl%3Den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www.clipartheaven.com/clipart/education_&amp;_schools/classroom_&amp;_activities/student_&amp;_teacher_2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comps.fotosearch.com/comp/UNN/UNN590/medical-clothing-chart_~u14431432.jpg&amp;imgrefurl=http://www.fotosearch.com/UNN590/u14431432/&amp;usg=__3tYQZVdOROTLEfDql_7bzu2IpHY=&amp;h=320&amp;w=275&amp;sz=31&amp;hl=en&amp;start=9&amp;itbs=1&amp;tbnid=wf3SLjOTXSx8bM:&amp;tbnh=118&amp;tbnw=101&amp;prev=/images%3Fq%3Dnurse%2Bclip%2Bart%26gbv%3D2%26hl%3Den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images.google.com/imgres?imgurl=http://www.fotosearch.com/bthumb/SUE/SUE105/TOCL0097.jpg&amp;imgrefurl=http://www.fotosearch.com/photos-images/janitorial.html&amp;usg=__P_63jbNHpSAwcdv3jnQq4TbbcQ0=&amp;h=166&amp;w=170&amp;sz=10&amp;hl=en&amp;start=5&amp;itbs=1&amp;tbnid=4nxo-sQNY2Es6M:&amp;tbnh=97&amp;tbnw=99&amp;prev=/images%3Fq%3Djanitor%2Bclip%2Bart%26gbv%3D2%26hl%3Den" TargetMode="External"/><Relationship Id="rId4" Type="http://schemas.openxmlformats.org/officeDocument/2006/relationships/hyperlink" Target="http://images.google.com/imgres?imgurl=http://www.theclipartdirectory.com/clipart/Occupations/Secretary/beds_cartoons_204357_tnb.png&amp;imgrefurl=http://www.theclipartdirectory.com/clipart/Occupations/Secretary/beds_cartoons_204357_tnb.html&amp;usg=__qMzkCglsJ9ANKCetB9BA-qVLGBM=&amp;h=350&amp;w=291&amp;sz=115&amp;hl=en&amp;start=1&amp;itbs=1&amp;tbnid=MY07HaeZ5r1KtM:&amp;tbnh=120&amp;tbnw=100&amp;prev=/images%3Fq%3Dsecretary%2Bclip%2Bart%26gbv%3D2%26hl%3Den" TargetMode="External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facs.phillipmartin.info/facs_guidance_counsel%2520.gif&amp;imgrefurl=http://facs.phillipmartin.info/facs_guidance_counsel.htm&amp;usg=__rNf-SYQvCFKadR9O7IvcUwKjhdE=&amp;h=449&amp;w=648&amp;sz=63&amp;hl=en&amp;start=1&amp;itbs=1&amp;tbnid=Lr5H5CkOYisjfM:&amp;tbnh=95&amp;tbnw=137&amp;prev=/images%3Fq%3Dguidance%2Bcounselor%2Bclip%2Bart%26gbv%3D2%26hl%3Den%26sa%3DX" TargetMode="External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hyperlink" Target="http://images.google.com/imgres?imgurl=http://files.vector-images.com/clipart/security_guard3.gif&amp;imgrefurl=http://vector-images.com/clipart.php%3Fid%3D12995&amp;usg=__V2V8UitNkIfBRBlk95jVY56akmc=&amp;h=125&amp;w=150&amp;sz=6&amp;hl=en&amp;start=11&amp;itbs=1&amp;tbnid=3ZwdoMhHd2V-HM:&amp;tbnh=80&amp;tbnw=96&amp;prev=/images%3Fq%3Dsecurity%2Bguard%2Bclip%2Bart%26gbv%3D2%26hl%3Den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www.clipartguide.com/_named_clipart_images/0511-0709-0618-5612_Lunch_Lady_clipart_image.jpg&amp;imgrefurl=http://www.clipartguide.com/_pages/0511-0709-0618-5612.html&amp;usg=__xhceYRLawBxNzuYw93XviiSc83A=&amp;h=273&amp;w=300&amp;sz=13&amp;hl=en&amp;start=1&amp;itbs=1&amp;tbnid=AoZQcgfxckwmSM:&amp;tbnh=106&amp;tbnw=116&amp;prev=/images%3Fq%3Dlunch%2Blady%2Bclip%2Bart%26gbv%3D2%26hl%3Den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images.google.com/imgres?imgurl=http://www.barbspics.com/clipart/job/jobpics/0165a.jpg&amp;imgrefurl=http://www.barbspics.com/clipart/job/job0165.html&amp;usg=__l86AtBY4AbMgZwtKKGGuzqdMpug=&amp;h=128&amp;w=121&amp;sz=6&amp;hl=en&amp;start=4&amp;itbs=1&amp;tbnid=Wba5KLdeOEFugM:&amp;tbnh=91&amp;tbnw=86&amp;prev=/images%3Fq%3Dlibrarian%2Bclip%2Bart%26gbv%3D2%26hl%3Den" TargetMode="External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hyperlink" Target="http://images.google.com/imgres?imgurl=http://4.bp.blogspot.com/_7iHV39Wu2_k/Sf9GuXB1WVI/AAAAAAAABUY/M6dhhQ5cQV0/s400/LC8%2BKnowsley%2B016.jpg&amp;imgrefurl=http://blog.garethl.com/2009/05/school-bathrooms-toilets-one-way.html&amp;usg=__kXM-Tat5skTNWSBpUOb9OI6ZJL0=&amp;h=300&amp;w=400&amp;sz=15&amp;hl=en&amp;start=7&amp;itbs=1&amp;tbnid=d7_mROxYfP8AXM:&amp;tbnh=93&amp;tbnw=124&amp;prev=/images%3Fq%3Dschool%2Bbathrooms%26gbv%3D2%26hl%3Den%26sa%3D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219200"/>
            <a:ext cx="7772400" cy="1470025"/>
          </a:xfrm>
        </p:spPr>
        <p:txBody>
          <a:bodyPr/>
          <a:lstStyle/>
          <a:p>
            <a:r>
              <a:rPr lang="en-US" sz="6600">
                <a:solidFill>
                  <a:schemeClr val="accent2"/>
                </a:solidFill>
                <a:latin typeface="Comic Sans MS" pitchFamily="66" charset="0"/>
              </a:rPr>
              <a:t>A </a:t>
            </a:r>
            <a:r>
              <a:rPr lang="fr-FR" sz="6600">
                <a:solidFill>
                  <a:schemeClr val="accent2"/>
                </a:solidFill>
                <a:latin typeface="Comic Sans MS" pitchFamily="66" charset="0"/>
              </a:rPr>
              <a:t>l’école</a:t>
            </a:r>
            <a:r>
              <a:rPr lang="en-US" sz="6600">
                <a:latin typeface="Comic Sans MS" pitchFamily="66" charset="0"/>
              </a:rPr>
              <a:t>	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971800"/>
            <a:ext cx="3248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La salle de classe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9" name="Picture 7" descr="nci_classroom_2_image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229600" cy="4800600"/>
          </a:xfrm>
          <a:prstGeom prst="rect">
            <a:avLst/>
          </a:prstGeom>
          <a:noFill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038600" y="57912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Les </a:t>
            </a:r>
            <a:r>
              <a:rPr lang="fr-FR">
                <a:solidFill>
                  <a:schemeClr val="bg1"/>
                </a:solidFill>
              </a:rPr>
              <a:t>pupitres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524000" y="36576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1"/>
                </a:solidFill>
              </a:rPr>
              <a:t>L’ordinateur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629400" y="1981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Le tableau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334000" y="4716463"/>
            <a:ext cx="1600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La chaise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600200" y="2209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La </a:t>
            </a:r>
            <a:r>
              <a:rPr lang="fr-FR" dirty="0">
                <a:solidFill>
                  <a:schemeClr val="bg1"/>
                </a:solidFill>
              </a:rPr>
              <a:t>fenêtre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2971800" y="3352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Le bureau 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200400" y="5029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Les </a:t>
            </a:r>
            <a:r>
              <a:rPr lang="fr-FR">
                <a:solidFill>
                  <a:schemeClr val="bg1"/>
                </a:solidFill>
              </a:rPr>
              <a:t>stylos</a:t>
            </a: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 flipH="1">
            <a:off x="1371600" y="24384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 flipV="1">
            <a:off x="2057400" y="3276600"/>
            <a:ext cx="7620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 flipH="1">
            <a:off x="2743200" y="3505200"/>
            <a:ext cx="228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flipH="1" flipV="1">
            <a:off x="2438400" y="4953000"/>
            <a:ext cx="68580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flipV="1">
            <a:off x="5257800" y="5562600"/>
            <a:ext cx="685800" cy="304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V="1">
            <a:off x="5867400" y="4267200"/>
            <a:ext cx="0" cy="45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 flipH="1">
            <a:off x="7391400" y="2286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80" grpId="0"/>
      <p:bldP spid="3081" grpId="0"/>
      <p:bldP spid="3082" grpId="0"/>
      <p:bldP spid="3083" grpId="0"/>
      <p:bldP spid="3085" grpId="0"/>
      <p:bldP spid="3086" grpId="0"/>
      <p:bldP spid="3087" grpId="0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4100" name="Picture 4" descr="MCj03972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1801813" cy="1547813"/>
          </a:xfrm>
          <a:prstGeom prst="rect">
            <a:avLst/>
          </a:prstGeom>
          <a:noFill/>
        </p:spPr>
      </p:pic>
      <p:pic>
        <p:nvPicPr>
          <p:cNvPr id="4101" name="Picture 5" descr="MCj033279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219200"/>
            <a:ext cx="1828800" cy="1828800"/>
          </a:xfrm>
          <a:prstGeom prst="rect">
            <a:avLst/>
          </a:prstGeom>
          <a:noFill/>
        </p:spPr>
      </p:pic>
      <p:pic>
        <p:nvPicPr>
          <p:cNvPr id="4102" name="Picture 6" descr="MPj044233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762000"/>
            <a:ext cx="1593850" cy="2205038"/>
          </a:xfrm>
          <a:prstGeom prst="rect">
            <a:avLst/>
          </a:prstGeom>
          <a:noFill/>
        </p:spPr>
      </p:pic>
      <p:sp>
        <p:nvSpPr>
          <p:cNvPr id="4103" name="Documents"/>
          <p:cNvSpPr>
            <a:spLocks noEditPoints="1" noChangeArrowheads="1"/>
          </p:cNvSpPr>
          <p:nvPr/>
        </p:nvSpPr>
        <p:spPr bwMode="auto">
          <a:xfrm>
            <a:off x="685800" y="3733800"/>
            <a:ext cx="1352550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104" name="Picture 8" descr="MPj017496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962400"/>
            <a:ext cx="1981200" cy="1320800"/>
          </a:xfrm>
          <a:prstGeom prst="rect">
            <a:avLst/>
          </a:prstGeom>
          <a:noFill/>
        </p:spPr>
      </p:pic>
      <p:pic>
        <p:nvPicPr>
          <p:cNvPr id="4105" name="Picture 9" descr="MCj043959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3733800"/>
            <a:ext cx="2867025" cy="1771650"/>
          </a:xfrm>
          <a:prstGeom prst="rect">
            <a:avLst/>
          </a:prstGeom>
          <a:noFill/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685800" y="60960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papier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762000" y="2971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cahier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200400" y="31242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</a:t>
            </a:r>
            <a:r>
              <a:rPr lang="fr-FR"/>
              <a:t>livres</a:t>
            </a: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H="1" flipV="1">
            <a:off x="914400" y="24384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V="1">
            <a:off x="3505200" y="2209800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H="1" flipV="1">
            <a:off x="1143000" y="51054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124200" y="59436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dictionnaire</a:t>
            </a: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V="1">
            <a:off x="3429000" y="5105400"/>
            <a:ext cx="228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324600" y="56388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calculatrice</a:t>
            </a:r>
            <a:r>
              <a:rPr lang="en-US"/>
              <a:t> 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6019800" y="29718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crayons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6705600" y="8382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gomme</a:t>
            </a:r>
            <a:r>
              <a:rPr lang="en-US"/>
              <a:t> </a:t>
            </a:r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V="1">
            <a:off x="6553200" y="25908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7086600" y="11430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H="1" flipV="1">
            <a:off x="7543800" y="52578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6" grpId="0"/>
      <p:bldP spid="4108" grpId="0"/>
      <p:bldP spid="4109" grpId="0"/>
      <p:bldP spid="4111" grpId="0" animBg="1"/>
      <p:bldP spid="4112" grpId="0" animBg="1"/>
      <p:bldP spid="4113" grpId="0" animBg="1"/>
      <p:bldP spid="4114" grpId="0"/>
      <p:bldP spid="4115" grpId="0" animBg="1"/>
      <p:bldP spid="4116" grpId="0"/>
      <p:bldP spid="4117" grpId="0"/>
      <p:bldP spid="4118" grpId="0"/>
      <p:bldP spid="4119" grpId="0" animBg="1"/>
      <p:bldP spid="4120" grpId="0" animBg="1"/>
      <p:bldP spid="41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5125" name="Picture 5" descr="MPj04395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7800"/>
            <a:ext cx="1981200" cy="1878013"/>
          </a:xfrm>
          <a:prstGeom prst="rect">
            <a:avLst/>
          </a:prstGeom>
          <a:noFill/>
        </p:spPr>
      </p:pic>
      <p:pic>
        <p:nvPicPr>
          <p:cNvPr id="5126" name="Picture 6" descr="MCj043258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447800"/>
            <a:ext cx="1828800" cy="1828800"/>
          </a:xfrm>
          <a:prstGeom prst="rect">
            <a:avLst/>
          </a:prstGeom>
          <a:noFill/>
        </p:spPr>
      </p:pic>
      <p:pic>
        <p:nvPicPr>
          <p:cNvPr id="5127" name="Picture 7" descr="MPj040005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371600"/>
            <a:ext cx="2847975" cy="1897063"/>
          </a:xfrm>
          <a:prstGeom prst="rect">
            <a:avLst/>
          </a:prstGeom>
          <a:noFill/>
        </p:spPr>
      </p:pic>
      <p:pic>
        <p:nvPicPr>
          <p:cNvPr id="5129" name="Picture 9" descr="american-fla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267200"/>
            <a:ext cx="2066925" cy="1457325"/>
          </a:xfrm>
          <a:prstGeom prst="rect">
            <a:avLst/>
          </a:prstGeom>
          <a:noFill/>
        </p:spPr>
      </p:pic>
      <p:pic>
        <p:nvPicPr>
          <p:cNvPr id="5131" name="Picture 11" descr="canada-fla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4267200"/>
            <a:ext cx="2286000" cy="1498600"/>
          </a:xfrm>
          <a:prstGeom prst="rect">
            <a:avLst/>
          </a:prstGeom>
          <a:noFill/>
        </p:spPr>
      </p:pic>
      <p:pic>
        <p:nvPicPr>
          <p:cNvPr id="5133" name="Picture 13" descr="french%2520fla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4343400"/>
            <a:ext cx="2362200" cy="1581150"/>
          </a:xfrm>
          <a:prstGeom prst="rect">
            <a:avLst/>
          </a:prstGeom>
          <a:noFill/>
        </p:spPr>
      </p:pic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762000" y="3657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L’étagère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581400" y="35814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 </a:t>
            </a:r>
            <a:r>
              <a:rPr lang="fr-FR"/>
              <a:t>feutres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6477000" y="35814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brosse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33400" y="59436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Le drapeau américain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124200" y="61722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Le drapeau canadien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943600" y="60960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Le drapeau français</a:t>
            </a:r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V="1">
            <a:off x="1676400" y="28194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 flipH="1" flipV="1">
            <a:off x="4419600" y="2971800"/>
            <a:ext cx="76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 flipV="1">
            <a:off x="7086600" y="27432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1600200" y="58674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3810000" y="58674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 flipH="1" flipV="1">
            <a:off x="7772400" y="60198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34" grpId="0"/>
      <p:bldP spid="5140" grpId="0" animBg="1"/>
      <p:bldP spid="5141" grpId="0" animBg="1"/>
      <p:bldP spid="5142" grpId="0" animBg="1"/>
      <p:bldP spid="5143" grpId="0" animBg="1"/>
      <p:bldP spid="5144" grpId="0" animBg="1"/>
      <p:bldP spid="51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7174" name="Picture 6" descr="MPj044290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3500438" cy="2343150"/>
          </a:xfrm>
          <a:prstGeom prst="rect">
            <a:avLst/>
          </a:prstGeom>
          <a:noFill/>
        </p:spPr>
      </p:pic>
      <p:pic>
        <p:nvPicPr>
          <p:cNvPr id="7175" name="Picture 7" descr="MPj044447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828800"/>
            <a:ext cx="1828800" cy="2438400"/>
          </a:xfrm>
          <a:prstGeom prst="rect">
            <a:avLst/>
          </a:prstGeom>
          <a:noFill/>
        </p:spPr>
      </p:pic>
      <p:pic>
        <p:nvPicPr>
          <p:cNvPr id="7176" name="Picture 8" descr="MCj044189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4267200"/>
            <a:ext cx="1612900" cy="1784350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85800" y="42672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porte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324600" y="44958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table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505200" y="64008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</a:t>
            </a:r>
            <a:r>
              <a:rPr lang="fr-FR"/>
              <a:t>escaliers</a:t>
            </a: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V="1">
            <a:off x="1295400" y="3733800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V="1">
            <a:off x="4648200" y="5791200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 flipV="1">
            <a:off x="6705600" y="3810000"/>
            <a:ext cx="152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7" grpId="0"/>
      <p:bldP spid="7178" grpId="0"/>
      <p:bldP spid="7179" grpId="0"/>
      <p:bldP spid="7180" grpId="0" animBg="1"/>
      <p:bldP spid="7181" grpId="0" animBg="1"/>
      <p:bldP spid="71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personnes</a:t>
            </a:r>
            <a:r>
              <a:rPr lang="en-US"/>
              <a:t> </a:t>
            </a:r>
          </a:p>
        </p:txBody>
      </p:sp>
      <p:pic>
        <p:nvPicPr>
          <p:cNvPr id="9222" name="Picture 6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2590800" cy="2052638"/>
          </a:xfrm>
          <a:prstGeom prst="rect">
            <a:avLst/>
          </a:prstGeom>
          <a:noFill/>
        </p:spPr>
      </p:pic>
      <p:pic>
        <p:nvPicPr>
          <p:cNvPr id="9224" name="Picture 8" descr="beds_cartoons_204357_tn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2057400"/>
            <a:ext cx="1460500" cy="1752600"/>
          </a:xfrm>
          <a:prstGeom prst="rect">
            <a:avLst/>
          </a:prstGeom>
          <a:noFill/>
        </p:spPr>
      </p:pic>
      <p:pic>
        <p:nvPicPr>
          <p:cNvPr id="9226" name="Picture 10" descr="medical-clothing-chart_~u1443143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2133600"/>
            <a:ext cx="1565275" cy="1828800"/>
          </a:xfrm>
          <a:prstGeom prst="rect">
            <a:avLst/>
          </a:prstGeom>
          <a:noFill/>
        </p:spPr>
      </p:pic>
      <p:pic>
        <p:nvPicPr>
          <p:cNvPr id="9228" name="Picture 12" descr="principal_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4343400"/>
            <a:ext cx="2438400" cy="1722438"/>
          </a:xfrm>
          <a:prstGeom prst="rect">
            <a:avLst/>
          </a:prstGeom>
          <a:noFill/>
        </p:spPr>
      </p:pic>
      <p:pic>
        <p:nvPicPr>
          <p:cNvPr id="9230" name="Picture 14" descr="TOCL009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4495800"/>
            <a:ext cx="1676400" cy="1641475"/>
          </a:xfrm>
          <a:prstGeom prst="rect">
            <a:avLst/>
          </a:prstGeom>
          <a:noFill/>
        </p:spPr>
      </p:pic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85800" y="35814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professeur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457200" y="10668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</a:t>
            </a:r>
            <a:r>
              <a:rPr lang="fr-FR"/>
              <a:t>étudiants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886200" y="41910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secrétaire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05600" y="39624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L’infirmière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066800" y="6469063"/>
            <a:ext cx="2514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principal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5410200" y="62484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gardien</a:t>
            </a: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V="1">
            <a:off x="1905000" y="57150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5867400" y="60960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V="1">
            <a:off x="1752600" y="2362200"/>
            <a:ext cx="533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914400" y="1371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4267200" y="33528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V="1">
            <a:off x="6934200" y="3429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31" grpId="0"/>
      <p:bldP spid="9232" grpId="0"/>
      <p:bldP spid="9233" grpId="0"/>
      <p:bldP spid="9234" grpId="0"/>
      <p:bldP spid="9236" grpId="0"/>
      <p:bldP spid="9237" grpId="0" animBg="1"/>
      <p:bldP spid="9238" grpId="0" animBg="1"/>
      <p:bldP spid="9239" grpId="0" animBg="1"/>
      <p:bldP spid="9240" grpId="0" animBg="1"/>
      <p:bldP spid="9242" grpId="0" animBg="1"/>
      <p:bldP spid="92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personnes</a:t>
            </a:r>
            <a:r>
              <a:rPr lang="en-US"/>
              <a:t> </a:t>
            </a:r>
          </a:p>
        </p:txBody>
      </p:sp>
      <p:pic>
        <p:nvPicPr>
          <p:cNvPr id="11269" name="Picture 5" descr="security_guard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05000"/>
            <a:ext cx="2133600" cy="1778000"/>
          </a:xfrm>
          <a:prstGeom prst="rect">
            <a:avLst/>
          </a:prstGeom>
          <a:noFill/>
        </p:spPr>
      </p:pic>
      <p:pic>
        <p:nvPicPr>
          <p:cNvPr id="11271" name="Picture 7" descr="0165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209800"/>
            <a:ext cx="1871663" cy="1981200"/>
          </a:xfrm>
          <a:prstGeom prst="rect">
            <a:avLst/>
          </a:prstGeom>
          <a:noFill/>
        </p:spPr>
      </p:pic>
      <p:pic>
        <p:nvPicPr>
          <p:cNvPr id="11273" name="Picture 9" descr="0511-0709-0618-5612_Lunch_Lady_clipart_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4114800"/>
            <a:ext cx="2133600" cy="1949450"/>
          </a:xfrm>
          <a:prstGeom prst="rect">
            <a:avLst/>
          </a:prstGeom>
          <a:noFill/>
        </p:spPr>
      </p:pic>
      <p:pic>
        <p:nvPicPr>
          <p:cNvPr id="11275" name="Picture 11" descr="facs_guidance_counsel%252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4419600"/>
            <a:ext cx="2362200" cy="1638300"/>
          </a:xfrm>
          <a:prstGeom prst="rect">
            <a:avLst/>
          </a:prstGeom>
          <a:noFill/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85800" y="11430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garde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562600" y="1447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bibliothécaire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04800" y="61722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cuisinier</a:t>
            </a:r>
            <a:r>
              <a:rPr lang="en-US"/>
              <a:t>/ la </a:t>
            </a:r>
            <a:r>
              <a:rPr lang="fr-FR"/>
              <a:t>cuisinière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25780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Conseiller</a:t>
            </a:r>
            <a:r>
              <a:rPr lang="en-US"/>
              <a:t>/ </a:t>
            </a:r>
            <a:r>
              <a:rPr lang="fr-FR"/>
              <a:t>conseillère</a:t>
            </a:r>
            <a:r>
              <a:rPr lang="en-US"/>
              <a:t> </a:t>
            </a: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1219200" y="15240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6019800" y="18288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762000" y="5486400"/>
            <a:ext cx="1447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6096000" y="5486400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277" grpId="0"/>
      <p:bldP spid="11278" grpId="0"/>
      <p:bldP spid="11279" grpId="0"/>
      <p:bldP spid="11280" grpId="0" animBg="1"/>
      <p:bldP spid="11281" grpId="0" animBg="1"/>
      <p:bldP spid="11282" grpId="0" animBg="1"/>
      <p:bldP spid="112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endroits</a:t>
            </a:r>
          </a:p>
        </p:txBody>
      </p:sp>
      <p:pic>
        <p:nvPicPr>
          <p:cNvPr id="13320" name="Picture 8" descr="nursesoff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2819400" cy="2055813"/>
          </a:xfrm>
          <a:prstGeom prst="rect">
            <a:avLst/>
          </a:prstGeom>
          <a:noFill/>
        </p:spPr>
      </p:pic>
      <p:pic>
        <p:nvPicPr>
          <p:cNvPr id="13324" name="Picture 12" descr="cafete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447800"/>
            <a:ext cx="4876800" cy="2514600"/>
          </a:xfrm>
          <a:prstGeom prst="rect">
            <a:avLst/>
          </a:prstGeom>
          <a:noFill/>
        </p:spPr>
      </p:pic>
      <p:pic>
        <p:nvPicPr>
          <p:cNvPr id="13326" name="Picture 14" descr="off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14800"/>
            <a:ext cx="3800475" cy="2492375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33400" y="36576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L’infirmerie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248400" y="4495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cantine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172200" y="5562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bureau</a:t>
            </a:r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1371600" y="3124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H="1">
            <a:off x="3657600" y="5715000"/>
            <a:ext cx="2590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 flipH="1" flipV="1">
            <a:off x="6248400" y="36576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27" grpId="0"/>
      <p:bldP spid="13328" grpId="0"/>
      <p:bldP spid="13329" grpId="0"/>
      <p:bldP spid="13330" grpId="0" animBg="1"/>
      <p:bldP spid="13331" grpId="0" animBg="1"/>
      <p:bldP spid="133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endroits</a:t>
            </a:r>
          </a:p>
        </p:txBody>
      </p:sp>
      <p:pic>
        <p:nvPicPr>
          <p:cNvPr id="15366" name="Picture 6" descr="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57400"/>
            <a:ext cx="2381250" cy="1728788"/>
          </a:xfrm>
          <a:prstGeom prst="rect">
            <a:avLst/>
          </a:prstGeom>
          <a:noFill/>
        </p:spPr>
      </p:pic>
      <p:pic>
        <p:nvPicPr>
          <p:cNvPr id="15368" name="Picture 8" descr="hallwa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905000"/>
            <a:ext cx="3752850" cy="2814638"/>
          </a:xfrm>
          <a:prstGeom prst="rect">
            <a:avLst/>
          </a:prstGeom>
          <a:noFill/>
        </p:spPr>
      </p:pic>
      <p:pic>
        <p:nvPicPr>
          <p:cNvPr id="15370" name="Picture 10" descr="LC8%2BKnowsley%2B01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724400"/>
            <a:ext cx="2590800" cy="1943100"/>
          </a:xfrm>
          <a:prstGeom prst="rect">
            <a:avLst/>
          </a:prstGeom>
          <a:noFill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57200" y="40386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La </a:t>
            </a:r>
            <a:r>
              <a:rPr lang="fr-FR"/>
              <a:t>bibliothèque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228600" y="55626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Les </a:t>
            </a:r>
            <a:r>
              <a:rPr lang="fr-FR"/>
              <a:t>toilettes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105400" y="50292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 </a:t>
            </a:r>
            <a:r>
              <a:rPr lang="fr-FR"/>
              <a:t>couloir</a:t>
            </a: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828800" y="2667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219200" y="5410200"/>
            <a:ext cx="1143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V="1">
            <a:off x="5562600" y="4114800"/>
            <a:ext cx="990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3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71" grpId="0"/>
      <p:bldP spid="15372" grpId="0"/>
      <p:bldP spid="15373" grpId="0"/>
      <p:bldP spid="15374" grpId="0" animBg="1"/>
      <p:bldP spid="15375" grpId="0" animBg="1"/>
      <p:bldP spid="1537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100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Garamond</vt:lpstr>
      <vt:lpstr>Times New Roman</vt:lpstr>
      <vt:lpstr>Wingdings</vt:lpstr>
      <vt:lpstr>Comic Sans MS</vt:lpstr>
      <vt:lpstr>Default Design</vt:lpstr>
      <vt:lpstr>A l’école </vt:lpstr>
      <vt:lpstr>La salle de classe</vt:lpstr>
      <vt:lpstr>Les Choses</vt:lpstr>
      <vt:lpstr>Les choses</vt:lpstr>
      <vt:lpstr>Les choses</vt:lpstr>
      <vt:lpstr>Les personnes </vt:lpstr>
      <vt:lpstr>Les personnes </vt:lpstr>
      <vt:lpstr>Les endroits</vt:lpstr>
      <vt:lpstr>Les endroits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l’ecole</dc:title>
  <dc:creator>Mary Ellen Moench</dc:creator>
  <cp:lastModifiedBy>Danielle</cp:lastModifiedBy>
  <cp:revision>10</cp:revision>
  <dcterms:created xsi:type="dcterms:W3CDTF">2010-02-10T19:29:17Z</dcterms:created>
  <dcterms:modified xsi:type="dcterms:W3CDTF">2010-08-21T15:27:36Z</dcterms:modified>
</cp:coreProperties>
</file>